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25203150" cy="36004500"/>
  <p:notesSz cx="6858000" cy="9144000"/>
  <p:defaultTextStyle>
    <a:defPPr>
      <a:defRPr lang="es-CO"/>
    </a:defPPr>
    <a:lvl1pPr marL="0" algn="l" defTabSz="2937967" rtl="0" eaLnBrk="1" latinLnBrk="0" hangingPunct="1">
      <a:defRPr sz="5783" kern="1200">
        <a:solidFill>
          <a:schemeClr val="tx1"/>
        </a:solidFill>
        <a:latin typeface="+mn-lt"/>
        <a:ea typeface="+mn-ea"/>
        <a:cs typeface="+mn-cs"/>
      </a:defRPr>
    </a:lvl1pPr>
    <a:lvl2pPr marL="1468984" algn="l" defTabSz="2937967" rtl="0" eaLnBrk="1" latinLnBrk="0" hangingPunct="1">
      <a:defRPr sz="5783" kern="1200">
        <a:solidFill>
          <a:schemeClr val="tx1"/>
        </a:solidFill>
        <a:latin typeface="+mn-lt"/>
        <a:ea typeface="+mn-ea"/>
        <a:cs typeface="+mn-cs"/>
      </a:defRPr>
    </a:lvl2pPr>
    <a:lvl3pPr marL="2937967" algn="l" defTabSz="2937967" rtl="0" eaLnBrk="1" latinLnBrk="0" hangingPunct="1">
      <a:defRPr sz="5783" kern="1200">
        <a:solidFill>
          <a:schemeClr val="tx1"/>
        </a:solidFill>
        <a:latin typeface="+mn-lt"/>
        <a:ea typeface="+mn-ea"/>
        <a:cs typeface="+mn-cs"/>
      </a:defRPr>
    </a:lvl3pPr>
    <a:lvl4pPr marL="4406951" algn="l" defTabSz="2937967" rtl="0" eaLnBrk="1" latinLnBrk="0" hangingPunct="1">
      <a:defRPr sz="5783" kern="1200">
        <a:solidFill>
          <a:schemeClr val="tx1"/>
        </a:solidFill>
        <a:latin typeface="+mn-lt"/>
        <a:ea typeface="+mn-ea"/>
        <a:cs typeface="+mn-cs"/>
      </a:defRPr>
    </a:lvl4pPr>
    <a:lvl5pPr marL="5875934" algn="l" defTabSz="2937967" rtl="0" eaLnBrk="1" latinLnBrk="0" hangingPunct="1">
      <a:defRPr sz="5783" kern="1200">
        <a:solidFill>
          <a:schemeClr val="tx1"/>
        </a:solidFill>
        <a:latin typeface="+mn-lt"/>
        <a:ea typeface="+mn-ea"/>
        <a:cs typeface="+mn-cs"/>
      </a:defRPr>
    </a:lvl5pPr>
    <a:lvl6pPr marL="7344918" algn="l" defTabSz="2937967" rtl="0" eaLnBrk="1" latinLnBrk="0" hangingPunct="1">
      <a:defRPr sz="5783" kern="1200">
        <a:solidFill>
          <a:schemeClr val="tx1"/>
        </a:solidFill>
        <a:latin typeface="+mn-lt"/>
        <a:ea typeface="+mn-ea"/>
        <a:cs typeface="+mn-cs"/>
      </a:defRPr>
    </a:lvl6pPr>
    <a:lvl7pPr marL="8813902" algn="l" defTabSz="2937967" rtl="0" eaLnBrk="1" latinLnBrk="0" hangingPunct="1">
      <a:defRPr sz="5783" kern="1200">
        <a:solidFill>
          <a:schemeClr val="tx1"/>
        </a:solidFill>
        <a:latin typeface="+mn-lt"/>
        <a:ea typeface="+mn-ea"/>
        <a:cs typeface="+mn-cs"/>
      </a:defRPr>
    </a:lvl7pPr>
    <a:lvl8pPr marL="10282885" algn="l" defTabSz="2937967" rtl="0" eaLnBrk="1" latinLnBrk="0" hangingPunct="1">
      <a:defRPr sz="5783" kern="1200">
        <a:solidFill>
          <a:schemeClr val="tx1"/>
        </a:solidFill>
        <a:latin typeface="+mn-lt"/>
        <a:ea typeface="+mn-ea"/>
        <a:cs typeface="+mn-cs"/>
      </a:defRPr>
    </a:lvl8pPr>
    <a:lvl9pPr marL="11751869" algn="l" defTabSz="2937967" rtl="0" eaLnBrk="1" latinLnBrk="0" hangingPunct="1">
      <a:defRPr sz="578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>
        <p:scale>
          <a:sx n="30" d="100"/>
          <a:sy n="30" d="100"/>
        </p:scale>
        <p:origin x="942" y="-27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90236" y="5892406"/>
            <a:ext cx="21422678" cy="12534900"/>
          </a:xfrm>
        </p:spPr>
        <p:txBody>
          <a:bodyPr anchor="b"/>
          <a:lstStyle>
            <a:lvl1pPr algn="ctr">
              <a:defRPr sz="16538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50394" y="18910699"/>
            <a:ext cx="18902363" cy="8692751"/>
          </a:xfrm>
        </p:spPr>
        <p:txBody>
          <a:bodyPr/>
          <a:lstStyle>
            <a:lvl1pPr marL="0" indent="0" algn="ctr">
              <a:buNone/>
              <a:defRPr sz="6615"/>
            </a:lvl1pPr>
            <a:lvl2pPr marL="1260180" indent="0" algn="ctr">
              <a:buNone/>
              <a:defRPr sz="5513"/>
            </a:lvl2pPr>
            <a:lvl3pPr marL="2520361" indent="0" algn="ctr">
              <a:buNone/>
              <a:defRPr sz="4961"/>
            </a:lvl3pPr>
            <a:lvl4pPr marL="3780541" indent="0" algn="ctr">
              <a:buNone/>
              <a:defRPr sz="4410"/>
            </a:lvl4pPr>
            <a:lvl5pPr marL="5040721" indent="0" algn="ctr">
              <a:buNone/>
              <a:defRPr sz="4410"/>
            </a:lvl5pPr>
            <a:lvl6pPr marL="6300902" indent="0" algn="ctr">
              <a:buNone/>
              <a:defRPr sz="4410"/>
            </a:lvl6pPr>
            <a:lvl7pPr marL="7561082" indent="0" algn="ctr">
              <a:buNone/>
              <a:defRPr sz="4410"/>
            </a:lvl7pPr>
            <a:lvl8pPr marL="8821263" indent="0" algn="ctr">
              <a:buNone/>
              <a:defRPr sz="4410"/>
            </a:lvl8pPr>
            <a:lvl9pPr marL="10081443" indent="0" algn="ctr">
              <a:buNone/>
              <a:defRPr sz="441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25559-010C-4808-AA1B-EE12DB1C472F}" type="datetimeFigureOut">
              <a:rPr lang="es-CO" smtClean="0"/>
              <a:t>24/03/2014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B0544-5561-420D-99EE-0A5DA65AD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12904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25559-010C-4808-AA1B-EE12DB1C472F}" type="datetimeFigureOut">
              <a:rPr lang="es-CO" smtClean="0"/>
              <a:t>24/03/2014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B0544-5561-420D-99EE-0A5DA65AD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69781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8036006" y="1916906"/>
            <a:ext cx="5434429" cy="3051215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2718" y="1916906"/>
            <a:ext cx="15988248" cy="3051215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25559-010C-4808-AA1B-EE12DB1C472F}" type="datetimeFigureOut">
              <a:rPr lang="es-CO" smtClean="0"/>
              <a:t>24/03/2014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B0544-5561-420D-99EE-0A5DA65AD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70763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25559-010C-4808-AA1B-EE12DB1C472F}" type="datetimeFigureOut">
              <a:rPr lang="es-CO" smtClean="0"/>
              <a:t>24/03/2014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B0544-5561-420D-99EE-0A5DA65AD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3211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9591" y="8976133"/>
            <a:ext cx="21737717" cy="14976869"/>
          </a:xfrm>
        </p:spPr>
        <p:txBody>
          <a:bodyPr anchor="b"/>
          <a:lstStyle>
            <a:lvl1pPr>
              <a:defRPr sz="16538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9591" y="24094689"/>
            <a:ext cx="21737717" cy="7875982"/>
          </a:xfrm>
        </p:spPr>
        <p:txBody>
          <a:bodyPr/>
          <a:lstStyle>
            <a:lvl1pPr marL="0" indent="0">
              <a:buNone/>
              <a:defRPr sz="6615">
                <a:solidFill>
                  <a:schemeClr val="tx1"/>
                </a:solidFill>
              </a:defRPr>
            </a:lvl1pPr>
            <a:lvl2pPr marL="1260180" indent="0">
              <a:buNone/>
              <a:defRPr sz="5513">
                <a:solidFill>
                  <a:schemeClr val="tx1">
                    <a:tint val="75000"/>
                  </a:schemeClr>
                </a:solidFill>
              </a:defRPr>
            </a:lvl2pPr>
            <a:lvl3pPr marL="2520361" indent="0">
              <a:buNone/>
              <a:defRPr sz="4961">
                <a:solidFill>
                  <a:schemeClr val="tx1">
                    <a:tint val="75000"/>
                  </a:schemeClr>
                </a:solidFill>
              </a:defRPr>
            </a:lvl3pPr>
            <a:lvl4pPr marL="3780541" indent="0">
              <a:buNone/>
              <a:defRPr sz="4410">
                <a:solidFill>
                  <a:schemeClr val="tx1">
                    <a:tint val="75000"/>
                  </a:schemeClr>
                </a:solidFill>
              </a:defRPr>
            </a:lvl4pPr>
            <a:lvl5pPr marL="5040721" indent="0">
              <a:buNone/>
              <a:defRPr sz="4410">
                <a:solidFill>
                  <a:schemeClr val="tx1">
                    <a:tint val="75000"/>
                  </a:schemeClr>
                </a:solidFill>
              </a:defRPr>
            </a:lvl5pPr>
            <a:lvl6pPr marL="6300902" indent="0">
              <a:buNone/>
              <a:defRPr sz="4410">
                <a:solidFill>
                  <a:schemeClr val="tx1">
                    <a:tint val="75000"/>
                  </a:schemeClr>
                </a:solidFill>
              </a:defRPr>
            </a:lvl6pPr>
            <a:lvl7pPr marL="7561082" indent="0">
              <a:buNone/>
              <a:defRPr sz="4410">
                <a:solidFill>
                  <a:schemeClr val="tx1">
                    <a:tint val="75000"/>
                  </a:schemeClr>
                </a:solidFill>
              </a:defRPr>
            </a:lvl7pPr>
            <a:lvl8pPr marL="8821263" indent="0">
              <a:buNone/>
              <a:defRPr sz="4410">
                <a:solidFill>
                  <a:schemeClr val="tx1">
                    <a:tint val="75000"/>
                  </a:schemeClr>
                </a:solidFill>
              </a:defRPr>
            </a:lvl8pPr>
            <a:lvl9pPr marL="10081443" indent="0">
              <a:buNone/>
              <a:defRPr sz="441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25559-010C-4808-AA1B-EE12DB1C472F}" type="datetimeFigureOut">
              <a:rPr lang="es-CO" smtClean="0"/>
              <a:t>24/03/2014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B0544-5561-420D-99EE-0A5DA65AD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59519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2716" y="9584531"/>
            <a:ext cx="10711339" cy="2284452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759095" y="9584531"/>
            <a:ext cx="10711339" cy="2284452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25559-010C-4808-AA1B-EE12DB1C472F}" type="datetimeFigureOut">
              <a:rPr lang="es-CO" smtClean="0"/>
              <a:t>24/03/2014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B0544-5561-420D-99EE-0A5DA65AD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34222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999" y="1916914"/>
            <a:ext cx="21737717" cy="6959206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6002" y="8826106"/>
            <a:ext cx="10662112" cy="4325538"/>
          </a:xfrm>
        </p:spPr>
        <p:txBody>
          <a:bodyPr anchor="b"/>
          <a:lstStyle>
            <a:lvl1pPr marL="0" indent="0">
              <a:buNone/>
              <a:defRPr sz="6615" b="1"/>
            </a:lvl1pPr>
            <a:lvl2pPr marL="1260180" indent="0">
              <a:buNone/>
              <a:defRPr sz="5513" b="1"/>
            </a:lvl2pPr>
            <a:lvl3pPr marL="2520361" indent="0">
              <a:buNone/>
              <a:defRPr sz="4961" b="1"/>
            </a:lvl3pPr>
            <a:lvl4pPr marL="3780541" indent="0">
              <a:buNone/>
              <a:defRPr sz="4410" b="1"/>
            </a:lvl4pPr>
            <a:lvl5pPr marL="5040721" indent="0">
              <a:buNone/>
              <a:defRPr sz="4410" b="1"/>
            </a:lvl5pPr>
            <a:lvl6pPr marL="6300902" indent="0">
              <a:buNone/>
              <a:defRPr sz="4410" b="1"/>
            </a:lvl6pPr>
            <a:lvl7pPr marL="7561082" indent="0">
              <a:buNone/>
              <a:defRPr sz="4410" b="1"/>
            </a:lvl7pPr>
            <a:lvl8pPr marL="8821263" indent="0">
              <a:buNone/>
              <a:defRPr sz="4410" b="1"/>
            </a:lvl8pPr>
            <a:lvl9pPr marL="10081443" indent="0">
              <a:buNone/>
              <a:defRPr sz="441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6002" y="13151644"/>
            <a:ext cx="10662112" cy="1934408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759096" y="8826106"/>
            <a:ext cx="10714621" cy="4325538"/>
          </a:xfrm>
        </p:spPr>
        <p:txBody>
          <a:bodyPr anchor="b"/>
          <a:lstStyle>
            <a:lvl1pPr marL="0" indent="0">
              <a:buNone/>
              <a:defRPr sz="6615" b="1"/>
            </a:lvl1pPr>
            <a:lvl2pPr marL="1260180" indent="0">
              <a:buNone/>
              <a:defRPr sz="5513" b="1"/>
            </a:lvl2pPr>
            <a:lvl3pPr marL="2520361" indent="0">
              <a:buNone/>
              <a:defRPr sz="4961" b="1"/>
            </a:lvl3pPr>
            <a:lvl4pPr marL="3780541" indent="0">
              <a:buNone/>
              <a:defRPr sz="4410" b="1"/>
            </a:lvl4pPr>
            <a:lvl5pPr marL="5040721" indent="0">
              <a:buNone/>
              <a:defRPr sz="4410" b="1"/>
            </a:lvl5pPr>
            <a:lvl6pPr marL="6300902" indent="0">
              <a:buNone/>
              <a:defRPr sz="4410" b="1"/>
            </a:lvl6pPr>
            <a:lvl7pPr marL="7561082" indent="0">
              <a:buNone/>
              <a:defRPr sz="4410" b="1"/>
            </a:lvl7pPr>
            <a:lvl8pPr marL="8821263" indent="0">
              <a:buNone/>
              <a:defRPr sz="4410" b="1"/>
            </a:lvl8pPr>
            <a:lvl9pPr marL="10081443" indent="0">
              <a:buNone/>
              <a:defRPr sz="441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759096" y="13151644"/>
            <a:ext cx="10714621" cy="1934408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25559-010C-4808-AA1B-EE12DB1C472F}" type="datetimeFigureOut">
              <a:rPr lang="es-CO" smtClean="0"/>
              <a:t>24/03/2014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B0544-5561-420D-99EE-0A5DA65AD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56912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25559-010C-4808-AA1B-EE12DB1C472F}" type="datetimeFigureOut">
              <a:rPr lang="es-CO" smtClean="0"/>
              <a:t>24/03/2014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B0544-5561-420D-99EE-0A5DA65AD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1744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25559-010C-4808-AA1B-EE12DB1C472F}" type="datetimeFigureOut">
              <a:rPr lang="es-CO" smtClean="0"/>
              <a:t>24/03/2014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B0544-5561-420D-99EE-0A5DA65AD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52321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999" y="2400300"/>
            <a:ext cx="8128672" cy="8401050"/>
          </a:xfrm>
        </p:spPr>
        <p:txBody>
          <a:bodyPr anchor="b"/>
          <a:lstStyle>
            <a:lvl1pPr>
              <a:defRPr sz="882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14621" y="5183989"/>
            <a:ext cx="12759095" cy="25586531"/>
          </a:xfrm>
        </p:spPr>
        <p:txBody>
          <a:bodyPr/>
          <a:lstStyle>
            <a:lvl1pPr>
              <a:defRPr sz="8820"/>
            </a:lvl1pPr>
            <a:lvl2pPr>
              <a:defRPr sz="7718"/>
            </a:lvl2pPr>
            <a:lvl3pPr>
              <a:defRPr sz="6615"/>
            </a:lvl3pPr>
            <a:lvl4pPr>
              <a:defRPr sz="5513"/>
            </a:lvl4pPr>
            <a:lvl5pPr>
              <a:defRPr sz="5513"/>
            </a:lvl5pPr>
            <a:lvl6pPr>
              <a:defRPr sz="5513"/>
            </a:lvl6pPr>
            <a:lvl7pPr>
              <a:defRPr sz="5513"/>
            </a:lvl7pPr>
            <a:lvl8pPr>
              <a:defRPr sz="5513"/>
            </a:lvl8pPr>
            <a:lvl9pPr>
              <a:defRPr sz="5513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5999" y="10801350"/>
            <a:ext cx="8128672" cy="20010837"/>
          </a:xfrm>
        </p:spPr>
        <p:txBody>
          <a:bodyPr/>
          <a:lstStyle>
            <a:lvl1pPr marL="0" indent="0">
              <a:buNone/>
              <a:defRPr sz="4410"/>
            </a:lvl1pPr>
            <a:lvl2pPr marL="1260180" indent="0">
              <a:buNone/>
              <a:defRPr sz="3859"/>
            </a:lvl2pPr>
            <a:lvl3pPr marL="2520361" indent="0">
              <a:buNone/>
              <a:defRPr sz="3308"/>
            </a:lvl3pPr>
            <a:lvl4pPr marL="3780541" indent="0">
              <a:buNone/>
              <a:defRPr sz="2756"/>
            </a:lvl4pPr>
            <a:lvl5pPr marL="5040721" indent="0">
              <a:buNone/>
              <a:defRPr sz="2756"/>
            </a:lvl5pPr>
            <a:lvl6pPr marL="6300902" indent="0">
              <a:buNone/>
              <a:defRPr sz="2756"/>
            </a:lvl6pPr>
            <a:lvl7pPr marL="7561082" indent="0">
              <a:buNone/>
              <a:defRPr sz="2756"/>
            </a:lvl7pPr>
            <a:lvl8pPr marL="8821263" indent="0">
              <a:buNone/>
              <a:defRPr sz="2756"/>
            </a:lvl8pPr>
            <a:lvl9pPr marL="10081443" indent="0">
              <a:buNone/>
              <a:defRPr sz="2756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25559-010C-4808-AA1B-EE12DB1C472F}" type="datetimeFigureOut">
              <a:rPr lang="es-CO" smtClean="0"/>
              <a:t>24/03/2014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B0544-5561-420D-99EE-0A5DA65AD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99531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999" y="2400300"/>
            <a:ext cx="8128672" cy="8401050"/>
          </a:xfrm>
        </p:spPr>
        <p:txBody>
          <a:bodyPr anchor="b"/>
          <a:lstStyle>
            <a:lvl1pPr>
              <a:defRPr sz="882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714621" y="5183989"/>
            <a:ext cx="12759095" cy="25586531"/>
          </a:xfrm>
        </p:spPr>
        <p:txBody>
          <a:bodyPr anchor="t"/>
          <a:lstStyle>
            <a:lvl1pPr marL="0" indent="0">
              <a:buNone/>
              <a:defRPr sz="8820"/>
            </a:lvl1pPr>
            <a:lvl2pPr marL="1260180" indent="0">
              <a:buNone/>
              <a:defRPr sz="7718"/>
            </a:lvl2pPr>
            <a:lvl3pPr marL="2520361" indent="0">
              <a:buNone/>
              <a:defRPr sz="6615"/>
            </a:lvl3pPr>
            <a:lvl4pPr marL="3780541" indent="0">
              <a:buNone/>
              <a:defRPr sz="5513"/>
            </a:lvl4pPr>
            <a:lvl5pPr marL="5040721" indent="0">
              <a:buNone/>
              <a:defRPr sz="5513"/>
            </a:lvl5pPr>
            <a:lvl6pPr marL="6300902" indent="0">
              <a:buNone/>
              <a:defRPr sz="5513"/>
            </a:lvl6pPr>
            <a:lvl7pPr marL="7561082" indent="0">
              <a:buNone/>
              <a:defRPr sz="5513"/>
            </a:lvl7pPr>
            <a:lvl8pPr marL="8821263" indent="0">
              <a:buNone/>
              <a:defRPr sz="5513"/>
            </a:lvl8pPr>
            <a:lvl9pPr marL="10081443" indent="0">
              <a:buNone/>
              <a:defRPr sz="5513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5999" y="10801350"/>
            <a:ext cx="8128672" cy="20010837"/>
          </a:xfrm>
        </p:spPr>
        <p:txBody>
          <a:bodyPr/>
          <a:lstStyle>
            <a:lvl1pPr marL="0" indent="0">
              <a:buNone/>
              <a:defRPr sz="4410"/>
            </a:lvl1pPr>
            <a:lvl2pPr marL="1260180" indent="0">
              <a:buNone/>
              <a:defRPr sz="3859"/>
            </a:lvl2pPr>
            <a:lvl3pPr marL="2520361" indent="0">
              <a:buNone/>
              <a:defRPr sz="3308"/>
            </a:lvl3pPr>
            <a:lvl4pPr marL="3780541" indent="0">
              <a:buNone/>
              <a:defRPr sz="2756"/>
            </a:lvl4pPr>
            <a:lvl5pPr marL="5040721" indent="0">
              <a:buNone/>
              <a:defRPr sz="2756"/>
            </a:lvl5pPr>
            <a:lvl6pPr marL="6300902" indent="0">
              <a:buNone/>
              <a:defRPr sz="2756"/>
            </a:lvl6pPr>
            <a:lvl7pPr marL="7561082" indent="0">
              <a:buNone/>
              <a:defRPr sz="2756"/>
            </a:lvl7pPr>
            <a:lvl8pPr marL="8821263" indent="0">
              <a:buNone/>
              <a:defRPr sz="2756"/>
            </a:lvl8pPr>
            <a:lvl9pPr marL="10081443" indent="0">
              <a:buNone/>
              <a:defRPr sz="2756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25559-010C-4808-AA1B-EE12DB1C472F}" type="datetimeFigureOut">
              <a:rPr lang="es-CO" smtClean="0"/>
              <a:t>24/03/2014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B0544-5561-420D-99EE-0A5DA65AD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95277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32717" y="1916914"/>
            <a:ext cx="21737717" cy="69592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717" y="9584531"/>
            <a:ext cx="21737717" cy="22844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32716" y="33370846"/>
            <a:ext cx="5670709" cy="19169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3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025559-010C-4808-AA1B-EE12DB1C472F}" type="datetimeFigureOut">
              <a:rPr lang="es-CO" smtClean="0"/>
              <a:t>24/03/2014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48544" y="33370846"/>
            <a:ext cx="8506063" cy="19169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3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799725" y="33370846"/>
            <a:ext cx="5670709" cy="19169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3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2B0544-5561-420D-99EE-0A5DA65AD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0525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520361" rtl="0" eaLnBrk="1" latinLnBrk="0" hangingPunct="1">
        <a:lnSpc>
          <a:spcPct val="90000"/>
        </a:lnSpc>
        <a:spcBef>
          <a:spcPct val="0"/>
        </a:spcBef>
        <a:buNone/>
        <a:defRPr sz="1212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30090" indent="-630090" algn="l" defTabSz="2520361" rtl="0" eaLnBrk="1" latinLnBrk="0" hangingPunct="1">
        <a:lnSpc>
          <a:spcPct val="90000"/>
        </a:lnSpc>
        <a:spcBef>
          <a:spcPts val="2756"/>
        </a:spcBef>
        <a:buFont typeface="Arial" panose="020B0604020202020204" pitchFamily="34" charset="0"/>
        <a:buChar char="•"/>
        <a:defRPr sz="7718" kern="1200">
          <a:solidFill>
            <a:schemeClr val="tx1"/>
          </a:solidFill>
          <a:latin typeface="+mn-lt"/>
          <a:ea typeface="+mn-ea"/>
          <a:cs typeface="+mn-cs"/>
        </a:defRPr>
      </a:lvl1pPr>
      <a:lvl2pPr marL="1890271" indent="-630090" algn="l" defTabSz="2520361" rtl="0" eaLnBrk="1" latinLnBrk="0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6615" kern="1200">
          <a:solidFill>
            <a:schemeClr val="tx1"/>
          </a:solidFill>
          <a:latin typeface="+mn-lt"/>
          <a:ea typeface="+mn-ea"/>
          <a:cs typeface="+mn-cs"/>
        </a:defRPr>
      </a:lvl2pPr>
      <a:lvl3pPr marL="3150451" indent="-630090" algn="l" defTabSz="2520361" rtl="0" eaLnBrk="1" latinLnBrk="0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5513" kern="1200">
          <a:solidFill>
            <a:schemeClr val="tx1"/>
          </a:solidFill>
          <a:latin typeface="+mn-lt"/>
          <a:ea typeface="+mn-ea"/>
          <a:cs typeface="+mn-cs"/>
        </a:defRPr>
      </a:lvl3pPr>
      <a:lvl4pPr marL="4410631" indent="-630090" algn="l" defTabSz="2520361" rtl="0" eaLnBrk="1" latinLnBrk="0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4961" kern="1200">
          <a:solidFill>
            <a:schemeClr val="tx1"/>
          </a:solidFill>
          <a:latin typeface="+mn-lt"/>
          <a:ea typeface="+mn-ea"/>
          <a:cs typeface="+mn-cs"/>
        </a:defRPr>
      </a:lvl4pPr>
      <a:lvl5pPr marL="5670812" indent="-630090" algn="l" defTabSz="2520361" rtl="0" eaLnBrk="1" latinLnBrk="0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4961" kern="1200">
          <a:solidFill>
            <a:schemeClr val="tx1"/>
          </a:solidFill>
          <a:latin typeface="+mn-lt"/>
          <a:ea typeface="+mn-ea"/>
          <a:cs typeface="+mn-cs"/>
        </a:defRPr>
      </a:lvl5pPr>
      <a:lvl6pPr marL="6930992" indent="-630090" algn="l" defTabSz="2520361" rtl="0" eaLnBrk="1" latinLnBrk="0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4961" kern="1200">
          <a:solidFill>
            <a:schemeClr val="tx1"/>
          </a:solidFill>
          <a:latin typeface="+mn-lt"/>
          <a:ea typeface="+mn-ea"/>
          <a:cs typeface="+mn-cs"/>
        </a:defRPr>
      </a:lvl6pPr>
      <a:lvl7pPr marL="8191172" indent="-630090" algn="l" defTabSz="2520361" rtl="0" eaLnBrk="1" latinLnBrk="0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4961" kern="1200">
          <a:solidFill>
            <a:schemeClr val="tx1"/>
          </a:solidFill>
          <a:latin typeface="+mn-lt"/>
          <a:ea typeface="+mn-ea"/>
          <a:cs typeface="+mn-cs"/>
        </a:defRPr>
      </a:lvl7pPr>
      <a:lvl8pPr marL="9451353" indent="-630090" algn="l" defTabSz="2520361" rtl="0" eaLnBrk="1" latinLnBrk="0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4961" kern="1200">
          <a:solidFill>
            <a:schemeClr val="tx1"/>
          </a:solidFill>
          <a:latin typeface="+mn-lt"/>
          <a:ea typeface="+mn-ea"/>
          <a:cs typeface="+mn-cs"/>
        </a:defRPr>
      </a:lvl8pPr>
      <a:lvl9pPr marL="10711533" indent="-630090" algn="l" defTabSz="2520361" rtl="0" eaLnBrk="1" latinLnBrk="0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4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20361" rtl="0" eaLnBrk="1" latinLnBrk="0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1pPr>
      <a:lvl2pPr marL="1260180" algn="l" defTabSz="2520361" rtl="0" eaLnBrk="1" latinLnBrk="0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2pPr>
      <a:lvl3pPr marL="2520361" algn="l" defTabSz="2520361" rtl="0" eaLnBrk="1" latinLnBrk="0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3pPr>
      <a:lvl4pPr marL="3780541" algn="l" defTabSz="2520361" rtl="0" eaLnBrk="1" latinLnBrk="0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4pPr>
      <a:lvl5pPr marL="5040721" algn="l" defTabSz="2520361" rtl="0" eaLnBrk="1" latinLnBrk="0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5pPr>
      <a:lvl6pPr marL="6300902" algn="l" defTabSz="2520361" rtl="0" eaLnBrk="1" latinLnBrk="0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6pPr>
      <a:lvl7pPr marL="7561082" algn="l" defTabSz="2520361" rtl="0" eaLnBrk="1" latinLnBrk="0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7pPr>
      <a:lvl8pPr marL="8821263" algn="l" defTabSz="2520361" rtl="0" eaLnBrk="1" latinLnBrk="0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8pPr>
      <a:lvl9pPr marL="10081443" algn="l" defTabSz="2520361" rtl="0" eaLnBrk="1" latinLnBrk="0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microsoft.com/office/2007/relationships/hdphoto" Target="../media/hdphoto2.wdp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wallsave.com/wallpapers/1680x1050/digital/100241/digital-engranajes-digitales-fondos-de-pantalla-y-gratis-100241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5490895" y="5310455"/>
            <a:ext cx="36184940" cy="25203150"/>
          </a:xfrm>
          <a:prstGeom prst="rect">
            <a:avLst/>
          </a:prstGeom>
          <a:noFill/>
          <a:effectLst>
            <a:glow rad="63500">
              <a:schemeClr val="tx2">
                <a:lumMod val="20000"/>
                <a:lumOff val="80000"/>
                <a:alpha val="9000"/>
              </a:schemeClr>
            </a:glow>
          </a:effectLst>
          <a:scene3d>
            <a:camera prst="orthographicFront"/>
            <a:lightRig rig="sunse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22483" y="13906026"/>
            <a:ext cx="12448067" cy="997063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0408" y="7755208"/>
            <a:ext cx="5248089" cy="460516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2 CuadroTexto"/>
          <p:cNvSpPr txBox="1"/>
          <p:nvPr/>
        </p:nvSpPr>
        <p:spPr>
          <a:xfrm>
            <a:off x="6724808" y="672937"/>
            <a:ext cx="16960368" cy="3785652"/>
          </a:xfrm>
          <a:prstGeom prst="rect">
            <a:avLst/>
          </a:prstGeom>
          <a:noFill/>
          <a:ln>
            <a:noFill/>
          </a:ln>
          <a:effectLst>
            <a:glow rad="127000">
              <a:srgbClr val="FFFF00"/>
            </a:glow>
            <a:outerShdw blurRad="50800" dist="50800" dir="5400000" algn="ctr" rotWithShape="0">
              <a:schemeClr val="accent1"/>
            </a:out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</a:bodyPr>
          <a:lstStyle/>
          <a:p>
            <a:pPr algn="ctr"/>
            <a:r>
              <a:rPr lang="es-CO" sz="8000" b="1" i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VEHÍCULO DE TRACCIÓN HUMANA CON ASISTENCIA ELÉCTRICA</a:t>
            </a:r>
            <a:endParaRPr lang="es-CO" sz="80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01630" y="15979033"/>
            <a:ext cx="5561102" cy="498906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2385" y="23693422"/>
            <a:ext cx="5326051" cy="48660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50533" y="22901748"/>
            <a:ext cx="5570522" cy="452122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Rectángulo 17"/>
          <p:cNvSpPr/>
          <p:nvPr/>
        </p:nvSpPr>
        <p:spPr>
          <a:xfrm>
            <a:off x="4556949" y="12336366"/>
            <a:ext cx="6929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/>
            <a:r>
              <a:rPr lang="es-ES_tradnl" sz="4800" b="1" noProof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</a:rPr>
              <a:t>ASISTENCIA ELÉCTRICA</a:t>
            </a:r>
          </a:p>
          <a:p>
            <a:pPr lvl="1" defTabSz="914400"/>
            <a:r>
              <a:rPr lang="es-ES_tradnl" sz="4800" noProof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</a:rPr>
              <a:t>Alternador</a:t>
            </a:r>
            <a:endParaRPr lang="es-ES_tradnl" sz="4800" noProof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Book" pitchFamily="34" charset="0"/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12458987" y="14118779"/>
            <a:ext cx="829266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/>
            <a:r>
              <a:rPr lang="es-ES_tradnl" sz="4800" b="1" noProof="0" dirty="0" smtClean="0">
                <a:solidFill>
                  <a:schemeClr val="bg1"/>
                </a:solidFill>
                <a:latin typeface="Franklin Gothic Book" pitchFamily="34" charset="0"/>
              </a:rPr>
              <a:t>SISTEMA DE TRANSMISIÓN</a:t>
            </a:r>
          </a:p>
          <a:p>
            <a:pPr lvl="1" algn="ctr" defTabSz="914400"/>
            <a:r>
              <a:rPr lang="es-ES_tradnl" sz="4800" noProof="0" dirty="0" smtClean="0">
                <a:solidFill>
                  <a:schemeClr val="bg1"/>
                </a:solidFill>
                <a:latin typeface="Franklin Gothic Book" pitchFamily="34" charset="0"/>
              </a:rPr>
              <a:t>Transmisión por Correa</a:t>
            </a:r>
            <a:endParaRPr lang="es-ES_tradnl" sz="4800" noProof="0" dirty="0">
              <a:solidFill>
                <a:schemeClr val="bg1"/>
              </a:solidFill>
              <a:latin typeface="Franklin Gothic Book" pitchFamily="34" charset="0"/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18700327" y="20968094"/>
            <a:ext cx="6502823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/>
            <a:r>
              <a:rPr lang="es-ES_tradnl" sz="4800" b="1" noProof="0" dirty="0" smtClean="0">
                <a:solidFill>
                  <a:schemeClr val="bg1"/>
                </a:solidFill>
                <a:latin typeface="Franklin Gothic Book" pitchFamily="34" charset="0"/>
              </a:rPr>
              <a:t>MATERIALES DE CONSTRUCCIÓN</a:t>
            </a:r>
          </a:p>
          <a:p>
            <a:pPr lvl="0" defTabSz="914400"/>
            <a:r>
              <a:rPr lang="es-ES_tradnl" sz="4400" noProof="0" dirty="0" smtClean="0">
                <a:solidFill>
                  <a:schemeClr val="bg1"/>
                </a:solidFill>
                <a:latin typeface="Franklin Gothic Book" pitchFamily="34" charset="0"/>
              </a:rPr>
              <a:t>Materiales Ligeros</a:t>
            </a:r>
          </a:p>
          <a:p>
            <a:pPr lvl="0" defTabSz="914400"/>
            <a:r>
              <a:rPr lang="es-ES_tradnl" sz="4400" noProof="0" dirty="0" smtClean="0">
                <a:solidFill>
                  <a:schemeClr val="bg1"/>
                </a:solidFill>
                <a:latin typeface="Franklin Gothic Book" pitchFamily="34" charset="0"/>
              </a:rPr>
              <a:t>Aluminio</a:t>
            </a:r>
            <a:endParaRPr lang="es-ES_tradnl" sz="4400" dirty="0">
              <a:solidFill>
                <a:schemeClr val="bg1"/>
              </a:solidFill>
              <a:latin typeface="Franklin Gothic Book" pitchFamily="34" charset="0"/>
            </a:endParaRPr>
          </a:p>
          <a:p>
            <a:pPr lvl="0" defTabSz="914400"/>
            <a:r>
              <a:rPr lang="es-ES_tradnl" sz="4400" noProof="0" dirty="0" smtClean="0">
                <a:solidFill>
                  <a:schemeClr val="bg1"/>
                </a:solidFill>
                <a:latin typeface="Franklin Gothic Book" pitchFamily="34" charset="0"/>
              </a:rPr>
              <a:t>Fibra de Carbono</a:t>
            </a:r>
            <a:endParaRPr lang="es-ES_tradnl" sz="4400" noProof="0" dirty="0">
              <a:solidFill>
                <a:schemeClr val="bg1"/>
              </a:solidFill>
              <a:latin typeface="Franklin Gothic Book" pitchFamily="34" charset="0"/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17555356" y="26963529"/>
            <a:ext cx="711830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/>
            <a:r>
              <a:rPr lang="es-ES_tradnl" sz="4800" b="1" noProof="0" dirty="0" smtClean="0">
                <a:solidFill>
                  <a:schemeClr val="bg1"/>
                </a:solidFill>
                <a:latin typeface="Franklin Gothic Book" pitchFamily="34" charset="0"/>
              </a:rPr>
              <a:t>ERGONOMÍA</a:t>
            </a:r>
          </a:p>
          <a:p>
            <a:pPr lvl="0" defTabSz="914400"/>
            <a:r>
              <a:rPr lang="es-ES_tradnl" sz="4800" noProof="0" dirty="0" smtClean="0">
                <a:solidFill>
                  <a:schemeClr val="bg1"/>
                </a:solidFill>
                <a:latin typeface="Franklin Gothic Book" pitchFamily="34" charset="0"/>
              </a:rPr>
              <a:t>Comodidad para diferentes estaturas</a:t>
            </a:r>
            <a:endParaRPr lang="es-ES_tradnl" sz="4800" noProof="0" dirty="0">
              <a:solidFill>
                <a:schemeClr val="bg1"/>
              </a:solidFill>
              <a:latin typeface="Franklin Gothic Book" pitchFamily="34" charset="0"/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7410878" y="28115725"/>
            <a:ext cx="65891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/>
            <a:r>
              <a:rPr lang="es-ES_tradnl" sz="4800" b="1" noProof="0" dirty="0" smtClean="0">
                <a:solidFill>
                  <a:schemeClr val="bg1"/>
                </a:solidFill>
                <a:latin typeface="Franklin Gothic Book" pitchFamily="34" charset="0"/>
              </a:rPr>
              <a:t>IMPACTO AMBIENTAL</a:t>
            </a:r>
          </a:p>
          <a:p>
            <a:pPr lvl="0" defTabSz="914400"/>
            <a:r>
              <a:rPr lang="es-ES_tradnl" sz="4800" noProof="0" dirty="0" smtClean="0">
                <a:solidFill>
                  <a:schemeClr val="bg1"/>
                </a:solidFill>
                <a:latin typeface="Franklin Gothic Book" pitchFamily="34" charset="0"/>
              </a:rPr>
              <a:t>Cero Emisiones</a:t>
            </a:r>
            <a:endParaRPr lang="es-ES_tradnl" sz="4800" noProof="0" dirty="0">
              <a:solidFill>
                <a:schemeClr val="bg1"/>
              </a:solidFill>
              <a:latin typeface="Franklin Gothic Book" pitchFamily="34" charset="0"/>
            </a:endParaRPr>
          </a:p>
        </p:txBody>
      </p:sp>
      <p:sp>
        <p:nvSpPr>
          <p:cNvPr id="26" name="5 CuadroTexto"/>
          <p:cNvSpPr txBox="1"/>
          <p:nvPr/>
        </p:nvSpPr>
        <p:spPr>
          <a:xfrm>
            <a:off x="229560" y="29964602"/>
            <a:ext cx="249735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itchFamily="18" charset="0"/>
              </a:rPr>
              <a:t>Integrantes</a:t>
            </a:r>
          </a:p>
          <a:p>
            <a:r>
              <a:rPr lang="es-CO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itchFamily="18" charset="0"/>
              </a:rPr>
              <a:t>Matheo López </a:t>
            </a:r>
            <a:r>
              <a:rPr lang="es-CO" sz="3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itchFamily="18" charset="0"/>
              </a:rPr>
              <a:t>Pachón,Andrés</a:t>
            </a:r>
            <a:r>
              <a:rPr lang="es-CO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itchFamily="18" charset="0"/>
              </a:rPr>
              <a:t> Lozano Campo - Ingeniería Mecánica</a:t>
            </a:r>
          </a:p>
          <a:p>
            <a:r>
              <a:rPr lang="es-CO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itchFamily="18" charset="0"/>
              </a:rPr>
              <a:t>David Ricardo Martínez Hernández, Oscar Andrés Urbano Vallejo – Ingeniería Electrónica</a:t>
            </a:r>
          </a:p>
          <a:p>
            <a:r>
              <a:rPr lang="es-CO" sz="3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itchFamily="18" charset="0"/>
              </a:rPr>
              <a:t>Yineth</a:t>
            </a:r>
            <a:r>
              <a:rPr lang="es-CO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itchFamily="18" charset="0"/>
              </a:rPr>
              <a:t> Andrea Salinas Beltrán, Gustavo Adolfo </a:t>
            </a:r>
            <a:r>
              <a:rPr lang="es-CO" sz="3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itchFamily="18" charset="0"/>
              </a:rPr>
              <a:t>Pinchao</a:t>
            </a:r>
            <a:r>
              <a:rPr lang="es-CO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itchFamily="18" charset="0"/>
              </a:rPr>
              <a:t> Chalaca– Ingeniería Química</a:t>
            </a:r>
            <a:endParaRPr lang="es-CO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Book" pitchFamily="34" charset="0"/>
              <a:cs typeface="Times New Roman" pitchFamily="18" charset="0"/>
            </a:endParaRPr>
          </a:p>
        </p:txBody>
      </p:sp>
      <p:pic>
        <p:nvPicPr>
          <p:cNvPr id="27" name="4 Imagen" descr="Logosímbolo Lateral transparente Invertido - copia.png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756473" y="210719"/>
            <a:ext cx="7501963" cy="3215127"/>
          </a:xfrm>
          <a:prstGeom prst="rect">
            <a:avLst/>
          </a:prstGeom>
        </p:spPr>
      </p:pic>
      <p:sp>
        <p:nvSpPr>
          <p:cNvPr id="28" name="8 CuadroTexto"/>
          <p:cNvSpPr txBox="1"/>
          <p:nvPr/>
        </p:nvSpPr>
        <p:spPr>
          <a:xfrm>
            <a:off x="229559" y="33914352"/>
            <a:ext cx="2497359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itchFamily="18" charset="0"/>
              </a:rPr>
              <a:t>Imágenes </a:t>
            </a:r>
          </a:p>
          <a:p>
            <a:r>
              <a:rPr lang="es-CO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itchFamily="18" charset="0"/>
              </a:rPr>
              <a:t>[1]http://http://professionalautomotive.wordpress.com/2012/06/30/el-alternador-principio-de-funcionamiento/</a:t>
            </a:r>
          </a:p>
          <a:p>
            <a:r>
              <a:rPr lang="es-CO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itchFamily="18" charset="0"/>
              </a:rPr>
              <a:t>[2] directindustry.es/</a:t>
            </a:r>
            <a:r>
              <a:rPr lang="es-CO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itchFamily="18" charset="0"/>
              </a:rPr>
              <a:t>prod</a:t>
            </a:r>
            <a:r>
              <a:rPr lang="es-CO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itchFamily="18" charset="0"/>
              </a:rPr>
              <a:t>/</a:t>
            </a:r>
            <a:r>
              <a:rPr lang="es-CO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itchFamily="18" charset="0"/>
              </a:rPr>
              <a:t>cross</a:t>
            </a:r>
            <a:r>
              <a:rPr lang="es-CO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itchFamily="18" charset="0"/>
              </a:rPr>
              <a:t>-morse/sistemas-arrastre-por-correa-dentada-20096-411757.html</a:t>
            </a:r>
          </a:p>
          <a:p>
            <a:r>
              <a:rPr lang="es-CO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itchFamily="18" charset="0"/>
              </a:rPr>
              <a:t>[3] http://ort.edu.uy/fcd/ey/ey9/teleton.htm</a:t>
            </a:r>
          </a:p>
          <a:p>
            <a:endParaRPr lang="es-CO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Book" pitchFamily="34" charset="0"/>
              <a:cs typeface="Times New Roman" pitchFamily="18" charset="0"/>
            </a:endParaRPr>
          </a:p>
        </p:txBody>
      </p:sp>
      <p:sp>
        <p:nvSpPr>
          <p:cNvPr id="29" name="7 CuadroTexto"/>
          <p:cNvSpPr txBox="1"/>
          <p:nvPr/>
        </p:nvSpPr>
        <p:spPr>
          <a:xfrm>
            <a:off x="136317" y="32546906"/>
            <a:ext cx="132588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itchFamily="18" charset="0"/>
              </a:rPr>
              <a:t>Profesor</a:t>
            </a:r>
          </a:p>
          <a:p>
            <a:r>
              <a:rPr lang="pt-BR" sz="3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itchFamily="18" charset="0"/>
              </a:rPr>
              <a:t>Ing</a:t>
            </a:r>
            <a:r>
              <a:rPr lang="pt-BR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itchFamily="18" charset="0"/>
              </a:rPr>
              <a:t>, Fernando José Rodríguez, </a:t>
            </a:r>
            <a:r>
              <a:rPr lang="pt-BR" sz="3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itchFamily="18" charset="0"/>
              </a:rPr>
              <a:t>Msc</a:t>
            </a:r>
            <a:r>
              <a:rPr lang="pt-B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itchFamily="18" charset="0"/>
              </a:rPr>
              <a:t>.</a:t>
            </a:r>
            <a:endParaRPr lang="es-CO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Book" pitchFamily="34" charset="0"/>
              <a:cs typeface="Times New Roman" pitchFamily="18" charset="0"/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5147985" y="10691503"/>
            <a:ext cx="965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 smtClean="0"/>
              <a:t>[1]</a:t>
            </a:r>
            <a:endParaRPr lang="es-CO" sz="3600" dirty="0"/>
          </a:p>
        </p:txBody>
      </p:sp>
      <p:sp>
        <p:nvSpPr>
          <p:cNvPr id="32" name="CuadroTexto 31"/>
          <p:cNvSpPr txBox="1"/>
          <p:nvPr/>
        </p:nvSpPr>
        <p:spPr>
          <a:xfrm>
            <a:off x="12763509" y="25291746"/>
            <a:ext cx="965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 smtClean="0"/>
              <a:t>[3]</a:t>
            </a:r>
            <a:endParaRPr lang="es-CO" sz="3600" dirty="0"/>
          </a:p>
        </p:txBody>
      </p:sp>
      <p:pic>
        <p:nvPicPr>
          <p:cNvPr id="33" name="Imagen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21776" y="8779754"/>
            <a:ext cx="5451386" cy="477775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1" name="CuadroTexto 30"/>
          <p:cNvSpPr txBox="1"/>
          <p:nvPr/>
        </p:nvSpPr>
        <p:spPr>
          <a:xfrm>
            <a:off x="14239187" y="12416324"/>
            <a:ext cx="965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 smtClean="0"/>
              <a:t>[2]</a:t>
            </a:r>
            <a:endParaRPr lang="es-CO" sz="3600" dirty="0"/>
          </a:p>
        </p:txBody>
      </p:sp>
      <p:sp>
        <p:nvSpPr>
          <p:cNvPr id="25" name="2 CuadroTexto"/>
          <p:cNvSpPr txBox="1"/>
          <p:nvPr/>
        </p:nvSpPr>
        <p:spPr>
          <a:xfrm>
            <a:off x="1206151" y="4958118"/>
            <a:ext cx="22431250" cy="830997"/>
          </a:xfrm>
          <a:prstGeom prst="rect">
            <a:avLst/>
          </a:prstGeom>
          <a:noFill/>
          <a:ln>
            <a:noFill/>
          </a:ln>
          <a:effectLst>
            <a:glow rad="127000">
              <a:srgbClr val="FFFF00"/>
            </a:glow>
            <a:outerShdw blurRad="50800" dist="50800" dir="5400000" algn="ctr" rotWithShape="0">
              <a:schemeClr val="accent1"/>
            </a:out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</a:bodyPr>
          <a:lstStyle/>
          <a:p>
            <a:r>
              <a:rPr lang="es-CO" sz="48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Metodología:</a:t>
            </a:r>
            <a:endParaRPr lang="es-CO" sz="4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50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</TotalTime>
  <Words>99</Words>
  <Application>Microsoft Office PowerPoint</Application>
  <PresentationFormat>Personalizado</PresentationFormat>
  <Paragraphs>27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Ebrima</vt:lpstr>
      <vt:lpstr>Franklin Gothic Book</vt:lpstr>
      <vt:lpstr>Times New Roman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ANDREA SALINAS</dc:creator>
  <cp:lastModifiedBy>ANDREA SALINAS</cp:lastModifiedBy>
  <cp:revision>12</cp:revision>
  <dcterms:created xsi:type="dcterms:W3CDTF">2014-03-25T03:02:36Z</dcterms:created>
  <dcterms:modified xsi:type="dcterms:W3CDTF">2014-03-25T04:33:25Z</dcterms:modified>
</cp:coreProperties>
</file>